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7"/>
  </p:normalViewPr>
  <p:slideViewPr>
    <p:cSldViewPr snapToGrid="0">
      <p:cViewPr varScale="1">
        <p:scale>
          <a:sx n="108" d="100"/>
          <a:sy n="108" d="100"/>
        </p:scale>
        <p:origin x="7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186713-E936-7436-DEA0-E29F09F4D2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05557C8-68C4-B31C-D0CE-A25FC5A8E3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B7505B-1F6D-BFFE-C9C7-2A7738CA8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A8BC568-4B74-00B9-61F4-6EC1AF61E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9DB70A-21AF-5F30-CD7F-F735102EE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54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D9610D-7918-E127-0084-2F9470639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6E48E56-5887-F0B4-213E-B1582399E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2A3DA84-0FD9-C4A6-3092-A3628F560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63F1A9-F477-CD48-9846-4969E1651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B79F7D-0266-B3F2-E890-F397272DC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368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AF7AD8A-2B2C-4DDC-ABFC-C97ABA13F3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DECFAB-F491-A27D-75B1-A8435DB2E2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300E2E-6BD4-EF25-646A-5E76C3596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747EF0-3F38-811E-ACCC-74FE3F9BF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F45D82-207F-032F-0967-308039B45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430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AFCA5E-F953-B474-B57E-99F035EAB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CAF2DF-E167-EE42-0C10-8E92F1782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81A757-C4C1-4376-2400-CB32A6212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32410A-2E7E-A002-6E2C-BAFD0D3B8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0D18BB-EBD9-6493-12EE-8F1990C9B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32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9E78A8-A26E-51C8-1E57-B12C1CB40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52AFCBF-6D98-B339-4C38-98E404C17B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DBCBB-3405-FBA4-2488-DC577E19D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11C525-EC7A-3F4C-AF63-79180DB30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1EE892-7F39-944D-E8C0-358827207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396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939EDA-A53B-47AD-B018-52B368270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1CB0CD5-C5D4-DDDA-54B3-CA0D0A3C4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BC200ED-AC8D-8DFB-CC62-1AD873E6D5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3CA493-6148-56C3-009C-773A66C37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2DC304F-B020-4D60-1ABE-21E55CF4C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FCF16F1-C4E5-2A36-36FD-E9D04AF3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567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0F97D10-8233-1070-4EA7-76EAE3670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8888C1-923D-5327-AD5B-D08663B318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C48F6FB-515B-093A-6D92-71B2CB3286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33091F9-A044-B99C-269B-FB6E325CAE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242D98F-83EA-8683-08FF-6AAE138C24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7D15819-EA71-1F8E-99DD-7E83966FA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EB5A2CD-11B4-51B6-4721-047DB81E8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042439D-0153-DE02-268D-02EB34920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3362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3B19B31-8350-1076-2BB9-AE6E6A855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063E519-24B4-0EA1-552C-D2BAF1D8F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45756D-59F7-3560-6D6C-A0FBE5F75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D012D8-81B0-012B-0795-3EBF67069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484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BF80E03-BAEB-0C13-CE2A-DC70824B25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AB0E377-9B2A-77FE-E8B3-BABA907EF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A4384D8-A82B-10E5-0ACC-0F4FC4296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957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58E75D-C969-FA1D-024C-7C6E0DB8B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9BE229-E7A4-700D-BADC-4F70E794FC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ABC06DC-6096-9A38-8381-1F5DD3D772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988C5C-B622-A2A6-07F4-786EEA901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089951-1CB8-62E3-1C3A-C01CEB45B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4D7AEF1-B7FE-7689-A724-9FEFA21CE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45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B62C2-8E07-5385-8708-294748105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C7ACE79-6ECF-E4A3-AA0F-6E4375253F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02D28E3-7EE0-4DEE-0398-1E60E71F1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65A1F0A-7B35-5460-5A19-48882A66C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4A284B-DAA2-21D8-E445-BA7DAB629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03C953F-5883-3619-20A7-E4CB23E06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23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5E417BC-7576-66A0-4CF0-60B3D496C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AF6637E-7982-FCE9-1ED1-3995AFE1DB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18FCEE-5032-E40A-C267-C799ECF884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6546A-3FAB-E348-83EE-774CB4CC0A48}" type="datetimeFigureOut">
              <a:rPr lang="fr-FR" smtClean="0"/>
              <a:t>09/03/2023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3AE8D8-687D-C889-3596-29145E5ED2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3FC342-B077-DE9C-1421-2274199F8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E64B2-7A3A-3640-B5A0-07073D637CF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857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e 49">
            <a:extLst>
              <a:ext uri="{FF2B5EF4-FFF2-40B4-BE49-F238E27FC236}">
                <a16:creationId xmlns:a16="http://schemas.microsoft.com/office/drawing/2014/main" id="{418EC921-8559-5402-CF5F-01D6A6736377}"/>
              </a:ext>
            </a:extLst>
          </p:cNvPr>
          <p:cNvGrpSpPr/>
          <p:nvPr/>
        </p:nvGrpSpPr>
        <p:grpSpPr>
          <a:xfrm>
            <a:off x="2541307" y="957149"/>
            <a:ext cx="6994566" cy="5001811"/>
            <a:chOff x="2541307" y="957149"/>
            <a:chExt cx="6994566" cy="5001811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BB63251-BC72-6A14-4255-7B01179AF645}"/>
                </a:ext>
              </a:extLst>
            </p:cNvPr>
            <p:cNvSpPr/>
            <p:nvPr/>
          </p:nvSpPr>
          <p:spPr>
            <a:xfrm>
              <a:off x="2541307" y="957149"/>
              <a:ext cx="6994566" cy="50018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2D2C9486-A319-B9D7-91E0-AD529F2369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4596" y="2817985"/>
              <a:ext cx="2324100" cy="1054100"/>
            </a:xfrm>
            <a:prstGeom prst="rect">
              <a:avLst/>
            </a:prstGeom>
          </p:spPr>
        </p:pic>
        <p:pic>
          <p:nvPicPr>
            <p:cNvPr id="9" name="Image 8" descr="Une image contenant table&#10;&#10;Description générée automatiquement">
              <a:extLst>
                <a:ext uri="{FF2B5EF4-FFF2-40B4-BE49-F238E27FC236}">
                  <a16:creationId xmlns:a16="http://schemas.microsoft.com/office/drawing/2014/main" id="{3839271E-A059-3D05-FBE3-5AC48C237D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40796" y="2205298"/>
              <a:ext cx="2336800" cy="990600"/>
            </a:xfrm>
            <a:prstGeom prst="rect">
              <a:avLst/>
            </a:prstGeom>
          </p:spPr>
        </p:pic>
        <p:pic>
          <p:nvPicPr>
            <p:cNvPr id="11" name="Image 10" descr="Une image contenant table&#10;&#10;Description générée automatiquement">
              <a:extLst>
                <a:ext uri="{FF2B5EF4-FFF2-40B4-BE49-F238E27FC236}">
                  <a16:creationId xmlns:a16="http://schemas.microsoft.com/office/drawing/2014/main" id="{379EB0EE-1FFF-6BAC-F895-8DD7EDE702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0796" y="3803525"/>
              <a:ext cx="2324100" cy="1536700"/>
            </a:xfrm>
            <a:prstGeom prst="rect">
              <a:avLst/>
            </a:prstGeom>
          </p:spPr>
        </p:pic>
        <p:pic>
          <p:nvPicPr>
            <p:cNvPr id="13" name="Image 12" descr="Une image contenant table&#10;&#10;Description générée automatiquement">
              <a:extLst>
                <a:ext uri="{FF2B5EF4-FFF2-40B4-BE49-F238E27FC236}">
                  <a16:creationId xmlns:a16="http://schemas.microsoft.com/office/drawing/2014/main" id="{BDCD7C6D-000D-D151-E9AA-6994F37160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74596" y="4324130"/>
              <a:ext cx="2349500" cy="1257300"/>
            </a:xfrm>
            <a:prstGeom prst="rect">
              <a:avLst/>
            </a:prstGeom>
          </p:spPr>
        </p:pic>
        <p:pic>
          <p:nvPicPr>
            <p:cNvPr id="15" name="Image 14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67F65F54-4477-34D7-D17C-699F0445B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74596" y="1226036"/>
              <a:ext cx="2374900" cy="977900"/>
            </a:xfrm>
            <a:prstGeom prst="rect">
              <a:avLst/>
            </a:prstGeom>
          </p:spPr>
        </p:pic>
        <p:cxnSp>
          <p:nvCxnSpPr>
            <p:cNvPr id="20" name="Connecteur en arc 19">
              <a:extLst>
                <a:ext uri="{FF2B5EF4-FFF2-40B4-BE49-F238E27FC236}">
                  <a16:creationId xmlns:a16="http://schemas.microsoft.com/office/drawing/2014/main" id="{48DED56F-04EA-350E-E7EF-DCC0243C5E2B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5408393" y="1771489"/>
              <a:ext cx="1222708" cy="1109702"/>
            </a:xfrm>
            <a:prstGeom prst="curvedConnector3">
              <a:avLst>
                <a:gd name="adj1" fmla="val 50000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en arc 21">
              <a:extLst>
                <a:ext uri="{FF2B5EF4-FFF2-40B4-BE49-F238E27FC236}">
                  <a16:creationId xmlns:a16="http://schemas.microsoft.com/office/drawing/2014/main" id="{6E9736E4-7B63-96CD-18EE-EAA2C2F275A9}"/>
                </a:ext>
              </a:extLst>
            </p:cNvPr>
            <p:cNvCxnSpPr>
              <a:cxnSpLocks/>
            </p:cNvCxnSpPr>
            <p:nvPr/>
          </p:nvCxnSpPr>
          <p:spPr>
            <a:xfrm>
              <a:off x="5414094" y="2946472"/>
              <a:ext cx="1173202" cy="562020"/>
            </a:xfrm>
            <a:prstGeom prst="curvedConnector3">
              <a:avLst>
                <a:gd name="adj1" fmla="val 50000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en arc 24">
              <a:extLst>
                <a:ext uri="{FF2B5EF4-FFF2-40B4-BE49-F238E27FC236}">
                  <a16:creationId xmlns:a16="http://schemas.microsoft.com/office/drawing/2014/main" id="{8AA225FB-8444-075F-6DB6-647B07E3A8E6}"/>
                </a:ext>
              </a:extLst>
            </p:cNvPr>
            <p:cNvCxnSpPr>
              <a:cxnSpLocks/>
              <a:endCxn id="15" idx="3"/>
            </p:cNvCxnSpPr>
            <p:nvPr/>
          </p:nvCxnSpPr>
          <p:spPr>
            <a:xfrm rot="5400000" flipH="1" flipV="1">
              <a:off x="8027342" y="2586338"/>
              <a:ext cx="1793506" cy="50802"/>
            </a:xfrm>
            <a:prstGeom prst="curvedConnector4">
              <a:avLst>
                <a:gd name="adj1" fmla="val 1277"/>
                <a:gd name="adj2" fmla="val 549982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en arc 28">
              <a:extLst>
                <a:ext uri="{FF2B5EF4-FFF2-40B4-BE49-F238E27FC236}">
                  <a16:creationId xmlns:a16="http://schemas.microsoft.com/office/drawing/2014/main" id="{3779B041-5CA0-800D-8A10-CA852FB83F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12512" y="4687723"/>
              <a:ext cx="1174784" cy="119500"/>
            </a:xfrm>
            <a:prstGeom prst="curvedConnector3">
              <a:avLst>
                <a:gd name="adj1" fmla="val 50000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en arc 31">
              <a:extLst>
                <a:ext uri="{FF2B5EF4-FFF2-40B4-BE49-F238E27FC236}">
                  <a16:creationId xmlns:a16="http://schemas.microsoft.com/office/drawing/2014/main" id="{0730327E-73BB-67EB-45CC-5EB41C22E82D}"/>
                </a:ext>
              </a:extLst>
            </p:cNvPr>
            <p:cNvCxnSpPr>
              <a:cxnSpLocks/>
              <a:stCxn id="11" idx="1"/>
              <a:endCxn id="9" idx="1"/>
            </p:cNvCxnSpPr>
            <p:nvPr/>
          </p:nvCxnSpPr>
          <p:spPr>
            <a:xfrm rot="10800000">
              <a:off x="3140796" y="2700599"/>
              <a:ext cx="12700" cy="1871277"/>
            </a:xfrm>
            <a:prstGeom prst="curvedConnector3">
              <a:avLst>
                <a:gd name="adj1" fmla="val 1800000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en arc 36">
              <a:extLst>
                <a:ext uri="{FF2B5EF4-FFF2-40B4-BE49-F238E27FC236}">
                  <a16:creationId xmlns:a16="http://schemas.microsoft.com/office/drawing/2014/main" id="{D4196CFB-C259-E050-D3B3-F38D153CD5AC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642153" y="3420482"/>
              <a:ext cx="2690102" cy="1149387"/>
            </a:xfrm>
            <a:prstGeom prst="curvedConnector3">
              <a:avLst>
                <a:gd name="adj1" fmla="val 50000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Flèche droite rayée 54">
            <a:extLst>
              <a:ext uri="{FF2B5EF4-FFF2-40B4-BE49-F238E27FC236}">
                <a16:creationId xmlns:a16="http://schemas.microsoft.com/office/drawing/2014/main" id="{00BB4622-4139-E3BF-2256-04F93F95EC0B}"/>
              </a:ext>
            </a:extLst>
          </p:cNvPr>
          <p:cNvSpPr/>
          <p:nvPr/>
        </p:nvSpPr>
        <p:spPr>
          <a:xfrm>
            <a:off x="10059198" y="2937694"/>
            <a:ext cx="747347" cy="49130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9595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0</Words>
  <Application>Microsoft Macintosh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Eudoxie FOUA</dc:creator>
  <cp:lastModifiedBy>Eudoxie FOUA</cp:lastModifiedBy>
  <cp:revision>4</cp:revision>
  <dcterms:created xsi:type="dcterms:W3CDTF">2023-03-09T12:04:50Z</dcterms:created>
  <dcterms:modified xsi:type="dcterms:W3CDTF">2023-03-09T15:29:46Z</dcterms:modified>
</cp:coreProperties>
</file>